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99128"/>
            <a:ext cx="7416403" cy="290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b="1" spc="-61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Vehicle Plate Identification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3798" y="4872157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presentation of my Vehicle Plate Detection project. This project showcases the implementation of a robust system capable of accurately extracting license plate information from images and videos.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626030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6606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Video Upload and Result Display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638782"/>
            <a:ext cx="7416403" cy="4724757"/>
          </a:xfrm>
          <a:prstGeom prst="roundRect">
            <a:avLst>
              <a:gd name="adj" fmla="val 78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438" y="2654022"/>
            <a:ext cx="7385923" cy="21620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255" y="2809637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Image and Video Upload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809637"/>
            <a:ext cx="3195518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upload images and videos of vehicles directly from their devices, providing a convenient way to access the application's capabilities.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438" y="4816078"/>
            <a:ext cx="7385923" cy="25322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255" y="4971693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 Display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971693"/>
            <a:ext cx="3195518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extracted license plate characters are displayed clearly and prominently, ensuring users can easily access and verify the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957501"/>
            <a:ext cx="4275534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spc="-3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Web Pages 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36" y="1990487"/>
            <a:ext cx="6611183" cy="22574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714" y="1990487"/>
            <a:ext cx="6536650" cy="225742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6" y="4398407"/>
            <a:ext cx="5192792" cy="225742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23" y="4398407"/>
            <a:ext cx="5098137" cy="2257425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7955" y="4398407"/>
            <a:ext cx="2706291" cy="225742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58416" y="6989802"/>
            <a:ext cx="1331356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5036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Tem Contributions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243858"/>
            <a:ext cx="277403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Manideep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36075"/>
            <a:ext cx="277403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Designed the backend logic, including video-based number plate detection and  enhanced the frontend for  better user experience.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243858"/>
            <a:ext cx="277403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Bhavya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47674" y="3836075"/>
            <a:ext cx="277403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robust form validations and implemented user login and sign-in authentication features to ensure secure user access.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243858"/>
            <a:ext cx="277403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Sunidhar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31549" y="3836075"/>
            <a:ext cx="277403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Focused on the frontend design, creating a visually appealing and user-friendly interface for the website.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243858"/>
            <a:ext cx="277403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Nitish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015424" y="3836075"/>
            <a:ext cx="277403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Worked on image-based number plate detection using PyTesseract, ensuring accurate text extraction from static images.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121" y="1150144"/>
            <a:ext cx="7450693" cy="66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4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and Limitations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04121" y="2164318"/>
            <a:ext cx="3637478" cy="3041571"/>
          </a:xfrm>
          <a:prstGeom prst="roundRect">
            <a:avLst>
              <a:gd name="adj" fmla="val 1152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37722" y="2397919"/>
            <a:ext cx="270200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Lighting Conditions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37722" y="2869882"/>
            <a:ext cx="3170277" cy="210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model's accuracy can be affected by varying lighting conditions, particularly in low-light or backlit situations, impacting character recognition.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5200" y="2164318"/>
            <a:ext cx="3637478" cy="3041571"/>
          </a:xfrm>
          <a:prstGeom prst="roundRect">
            <a:avLst>
              <a:gd name="adj" fmla="val 1152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408801" y="2397919"/>
            <a:ext cx="2654856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Plate Obstructions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08801" y="2869882"/>
            <a:ext cx="3170277" cy="175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Obstructions such as dirt, scratches, or partially obscured plates can hinder the model's ability to accurately detect and extract characters.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04121" y="5439489"/>
            <a:ext cx="7508558" cy="1639967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6537722" y="5673090"/>
            <a:ext cx="2654856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Plate Variations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37722" y="6145054"/>
            <a:ext cx="7041356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Different plate formats and styles across regions and countries can pose challenges for the model's ability to generalize and recognize variations.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8431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 and Improvements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23469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077158" y="3343989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3234690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5923" y="4083963"/>
            <a:ext cx="2782729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enhancements focus on refining the model's accuracy by incorporating advanced algorithms and training data to handle challenging scenarios.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3469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4875490" y="3343989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7592" y="3234690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User Interface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7592" y="4083963"/>
            <a:ext cx="2782729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 improvements to the user interface can include intuitive navigation, more informative feedback, and the ability to save and manage extracted plate data.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39399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6543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42220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49365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Manideep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14147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Bhavya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78928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Sunidhar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43710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Nishith Reddy 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1417" y="676870"/>
            <a:ext cx="970145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Technologies &amp; Frameworks Used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417" y="1868329"/>
            <a:ext cx="737473" cy="737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1417" y="2851904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23" y="1868329"/>
            <a:ext cx="737473" cy="7374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80523" y="2851904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CSS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7" y="1868329"/>
            <a:ext cx="2950012" cy="18232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9747" y="3999190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Bootstrap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971" y="1868329"/>
            <a:ext cx="2950012" cy="182320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18971" y="3999190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JavaScript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17" y="5087183"/>
            <a:ext cx="737473" cy="73747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1417" y="6070759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Django(Python)</a:t>
            </a:r>
            <a:endParaRPr lang="en-US" sz="22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523" y="5087183"/>
            <a:ext cx="737473" cy="73747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80523" y="6070759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Pytesseract</a:t>
            </a:r>
            <a:endParaRPr lang="en-US" sz="22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747" y="5087183"/>
            <a:ext cx="2950012" cy="182320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99747" y="7218045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OpenCV</a:t>
            </a:r>
            <a:endParaRPr lang="en-US" sz="2200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8971" y="5087183"/>
            <a:ext cx="2950012" cy="182320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818971" y="7218045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mysqlite3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80" y="788670"/>
            <a:ext cx="7564041" cy="1282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40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and Project Overview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89980" y="2663547"/>
            <a:ext cx="507802" cy="50780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985004" y="2763560"/>
            <a:ext cx="11763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23405" y="2663547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Goal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23405" y="3119438"/>
            <a:ext cx="293584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objective of this project was to develop a web-based application that could effectively detect and extract license plate characters from uploaded images and videos of vehicles.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871" y="2663547"/>
            <a:ext cx="507802" cy="50780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4849535" y="2763560"/>
            <a:ext cx="17847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18296" y="2663547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18296" y="3119438"/>
            <a:ext cx="2935843" cy="2031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encompasses features such as user-friendly image and video  upload, efficient number plate detection, and clear display of extracted characters.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9980" y="5969198"/>
            <a:ext cx="507802" cy="50780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954286" y="6069211"/>
            <a:ext cx="1790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23405" y="5969198"/>
            <a:ext cx="256496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 Audience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23405" y="6425089"/>
            <a:ext cx="6830616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application targets individuals and organizations requiring vehicle plate information for various purposes, including security, traffic management, and parking enforcement.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50338"/>
            <a:ext cx="624232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Interface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068598"/>
            <a:ext cx="26798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Homepage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3666053"/>
            <a:ext cx="2679859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homepage welcomes users with a brief introduction to the application and its features. It provides access to the login and sign-up pages.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153495" y="3068598"/>
            <a:ext cx="26798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Login/Sign-up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153495" y="3666053"/>
            <a:ext cx="2679859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login and sign-up forms are designed for user authentication. They are accessible from the homepage and provide a secure and seamless user experience.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443192" y="3068598"/>
            <a:ext cx="267985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and Video Upload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43192" y="4016693"/>
            <a:ext cx="2679859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dedicated section allows users to upload images and videos of vehicles. It will display the extracted license plate to the user.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543282"/>
            <a:ext cx="4490442" cy="561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spc="-35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Home page 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" y="1499830"/>
            <a:ext cx="13247370" cy="65172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515" y="8239244"/>
            <a:ext cx="1324737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83" y="494586"/>
            <a:ext cx="6025991" cy="51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spc="-3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 Page and Sign In page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483" y="1365290"/>
            <a:ext cx="5714286" cy="276677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85" y="4451747"/>
            <a:ext cx="4795718" cy="269807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731" y="4451747"/>
            <a:ext cx="2158484" cy="26980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9483" y="7469505"/>
            <a:ext cx="1337143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835" y="640199"/>
            <a:ext cx="5282089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spc="-4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Form Validations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35" y="1649016"/>
            <a:ext cx="1162050" cy="19801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10500" y="1881426"/>
            <a:ext cx="264104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Login Validation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810500" y="2350889"/>
            <a:ext cx="6006465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 ensures that user inputs for username and password meet specific criteria, preventing invalid entries and maintaining security.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3629144"/>
            <a:ext cx="1162050" cy="19801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0" y="3861554"/>
            <a:ext cx="264104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Sign-up Validation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810500" y="4331018"/>
            <a:ext cx="6006465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Similar to login, validation checks for correct email format, password strength, and other criteria to ensure accurate data input.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835" y="5609273"/>
            <a:ext cx="1162050" cy="1980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10500" y="5841682"/>
            <a:ext cx="4802505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and Video Upload Validation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810500" y="6311146"/>
            <a:ext cx="6006465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 ensures that uploaded images meet specific requirements, such as file type, size, and resolution, to optimize processing.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07" y="744498"/>
            <a:ext cx="7657386" cy="120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spc="-38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Number Plate Character Extraction Model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50369" y="2269569"/>
            <a:ext cx="22860" cy="5215533"/>
          </a:xfrm>
          <a:prstGeom prst="roundRect">
            <a:avLst>
              <a:gd name="adj" fmla="val 139355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277838" y="2735818"/>
            <a:ext cx="743307" cy="22860"/>
          </a:xfrm>
          <a:prstGeom prst="roundRect">
            <a:avLst>
              <a:gd name="adj" fmla="val 139355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822900" y="2508409"/>
            <a:ext cx="477798" cy="47779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006376" y="2602468"/>
            <a:ext cx="11072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29803" y="2481858"/>
            <a:ext cx="396251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and Video Preprocessing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229803" y="2910840"/>
            <a:ext cx="6170890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first preprocesses uploaded images, applying techniques to enhance image quality and prepare it for character extraction.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7838" y="4438888"/>
            <a:ext cx="743307" cy="22860"/>
          </a:xfrm>
          <a:prstGeom prst="roundRect">
            <a:avLst>
              <a:gd name="adj" fmla="val 139355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822900" y="4211479"/>
            <a:ext cx="477798" cy="47779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77801" y="4305538"/>
            <a:ext cx="16799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29803" y="4184928"/>
            <a:ext cx="302204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Number Plate Detection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229803" y="4613910"/>
            <a:ext cx="6170890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machine learning model is used to accurately locate the number plate within the image, focusing on key features and patterns.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7838" y="6141958"/>
            <a:ext cx="743307" cy="22860"/>
          </a:xfrm>
          <a:prstGeom prst="roundRect">
            <a:avLst>
              <a:gd name="adj" fmla="val 139355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822900" y="5914549"/>
            <a:ext cx="477798" cy="47779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977444" y="6008608"/>
            <a:ext cx="168593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29803" y="5887998"/>
            <a:ext cx="279237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Character Recognition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229803" y="6316980"/>
            <a:ext cx="6170890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Once the plate is identified, individual characters are extracted and recognized using character recognition algorithms, ensuring accurate translation.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2024-12-04T13:46:23Z</dcterms:created>
  <dcterms:modified xsi:type="dcterms:W3CDTF">2024-12-04T13:46:23Z</dcterms:modified>
</cp:coreProperties>
</file>